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89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9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3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7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A8D7-CDD3-4C6D-8DF3-EDB1F7D042B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79F9-6747-42F2-9A66-5839942E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103" y="710615"/>
            <a:ext cx="2402278" cy="1122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0036" y="2190339"/>
            <a:ext cx="985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Joint Seminar </a:t>
            </a:r>
            <a:r>
              <a:rPr lang="en-US" sz="3600" b="1" dirty="0" smtClean="0"/>
              <a:t>by SKL, ECE Department and SID 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1121" y="2993437"/>
            <a:ext cx="10881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Seminar Title :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Key considerations for obtaining high-performance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contact-controlled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thin-film  transistors</a:t>
            </a:r>
          </a:p>
          <a:p>
            <a:endParaRPr lang="en-US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Speaker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Radu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A. </a:t>
            </a:r>
            <a:r>
              <a:rPr lang="en-US" sz="2400" b="1" i="1" smtClean="0">
                <a:latin typeface="Calibri" panose="020F0502020204030204" pitchFamily="34" charset="0"/>
                <a:cs typeface="Calibri" panose="020F0502020204030204" pitchFamily="34" charset="0"/>
              </a:rPr>
              <a:t>Sporea,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University of Surrey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Date/Time :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 August 2025/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11:00am</a:t>
            </a:r>
          </a:p>
          <a:p>
            <a:endParaRPr lang="en-US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Venue : Classroom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2463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(via Lifts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25/26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16" y="634772"/>
            <a:ext cx="5030812" cy="12083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58466" y="2011680"/>
            <a:ext cx="115048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50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TING</dc:creator>
  <cp:lastModifiedBy>Iris TING</cp:lastModifiedBy>
  <cp:revision>23</cp:revision>
  <cp:lastPrinted>2022-05-04T07:36:01Z</cp:lastPrinted>
  <dcterms:created xsi:type="dcterms:W3CDTF">2022-05-04T06:40:58Z</dcterms:created>
  <dcterms:modified xsi:type="dcterms:W3CDTF">2025-07-21T09:10:44Z</dcterms:modified>
</cp:coreProperties>
</file>